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0e089e92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0e089e92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0e089e92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0e089e92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0e089e92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0e089e92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475ef574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475ef574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475ef574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475ef574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Slide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475ef574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475ef574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0e089e92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0e089e92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475ef574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475ef574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0e089e92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0e089e92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talks about assembly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0e089e92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0e089e92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475ef574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475ef574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475ef574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475ef574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0e089e92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0e089e92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0e089e92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0e089e92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0e089e92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0e089e92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hackster.io/Varun2905/maze-solving-robot-3-ir-sensors-9ada3b" TargetMode="External"/><Relationship Id="rId4" Type="http://schemas.openxmlformats.org/officeDocument/2006/relationships/hyperlink" Target="https://patrickmccabemakes.com/tutorials/Maze_Solvin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Verse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49125" y="2885775"/>
            <a:ext cx="3605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Travis, Asher, and Jase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Minimization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297500" y="1559725"/>
            <a:ext cx="52452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Built a path array that stores each movement taken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 the end, uses the rules to create an optimal path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Repeats the maze following the simplified version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961875" y="2655050"/>
            <a:ext cx="18249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LBR → B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LBF → 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RBL → B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3904500" y="2655050"/>
            <a:ext cx="18249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FBL → 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FBF → B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LBL → 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88" y="152400"/>
            <a:ext cx="83596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Initial motor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the kit batteries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Repeat soldering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Power differential in wheels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RSM did not always get enough power to run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Kept changing movement durations to combat different speeds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28" y="0"/>
            <a:ext cx="71365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" y="-1"/>
            <a:ext cx="91241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51" y="0"/>
            <a:ext cx="78892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maze -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https://www.hackster.io/Varun2905/maze-solving-robot-3-ir-sensors-9ada3b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Path minimization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https://patrickmccabemakes.com/tutorials/Maze_Solving/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and Contributions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Travis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Leader, Designated Solder Expert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Coder, Voted Most Likely to Smash the Robot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Assistant, Assembler, Parts Organizer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49824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 (RSM, Rarely Solves Mazes)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49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Designed to solve a maze, (black pathing/white background)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Components: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1.5 Plastic Chassis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Infrared Line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DC Motors &amp; Wheels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Tailfin Wheel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Motor Controllers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Battery Plate (3D Printed)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Nine-Volt Batteries and their connectors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Breadboard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Arduino Nano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11047" l="0" r="0" t="0"/>
          <a:stretch/>
        </p:blipFill>
        <p:spPr>
          <a:xfrm>
            <a:off x="4572003" y="1994863"/>
            <a:ext cx="2372649" cy="281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b="12926" l="11715" r="0" t="15260"/>
          <a:stretch/>
        </p:blipFill>
        <p:spPr>
          <a:xfrm>
            <a:off x="6755250" y="2437175"/>
            <a:ext cx="2220149" cy="24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250" y="393750"/>
            <a:ext cx="2724548" cy="20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Hammerhead Design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587" y="1727925"/>
            <a:ext cx="2946724" cy="26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37" y="1133575"/>
            <a:ext cx="794624" cy="7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675" y="1307850"/>
            <a:ext cx="794624" cy="7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575" y="1307850"/>
            <a:ext cx="794624" cy="7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753" y="2619160"/>
            <a:ext cx="122038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272" y="2942324"/>
            <a:ext cx="370100" cy="3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 rotWithShape="1">
          <a:blip r:embed="rId7">
            <a:alphaModFix/>
          </a:blip>
          <a:srcRect b="1357" l="25283" r="24829" t="3012"/>
          <a:stretch/>
        </p:blipFill>
        <p:spPr>
          <a:xfrm>
            <a:off x="4386950" y="2222003"/>
            <a:ext cx="370100" cy="69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 rotWithShape="1">
          <a:blip r:embed="rId7">
            <a:alphaModFix/>
          </a:blip>
          <a:srcRect b="1357" l="25283" r="24829" t="3012"/>
          <a:stretch/>
        </p:blipFill>
        <p:spPr>
          <a:xfrm>
            <a:off x="4572000" y="2222003"/>
            <a:ext cx="370100" cy="69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7">
            <a:alphaModFix/>
          </a:blip>
          <a:srcRect b="1357" l="25283" r="24829" t="3012"/>
          <a:stretch/>
        </p:blipFill>
        <p:spPr>
          <a:xfrm>
            <a:off x="4844150" y="2222003"/>
            <a:ext cx="370100" cy="69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Maze(s)</a:t>
            </a:r>
            <a:endParaRPr/>
          </a:p>
        </p:txBody>
      </p:sp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Made out of Poster Board and Masking Tape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Tape needs to be black so it doesn’t reflect the sensor’s signal.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materials allow us to try a near-infinite amount of </a:t>
            </a:r>
            <a:r>
              <a:rPr lang="en"/>
              <a:t>combinations</a:t>
            </a:r>
            <a:r>
              <a:rPr lang="en"/>
              <a:t> and paths… As long as we have enough tape.</a:t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7413" l="9056" r="7547" t="15846"/>
          <a:stretch/>
        </p:blipFill>
        <p:spPr>
          <a:xfrm>
            <a:off x="5442700" y="2526900"/>
            <a:ext cx="3513576" cy="24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Algorithm/Code</a:t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Maze-solving implemented using the left-hand rule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Each movement is done by turning the wheels for a fraction of a second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Needed to account for a power differential in the wheels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Right wheel was stronger, causing RSM to veer to the left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Function to reorient RSM on the line based on last command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75" y="152400"/>
            <a:ext cx="28494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62" y="195387"/>
            <a:ext cx="4977887" cy="47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331" y="862613"/>
            <a:ext cx="5837343" cy="354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Reaching the End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Identical situations for the end of maze and a </a:t>
            </a:r>
            <a:r>
              <a:rPr lang="en" sz="1900"/>
              <a:t>⟂ </a:t>
            </a:r>
            <a:r>
              <a:rPr lang="en"/>
              <a:t>intersection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Move forward and read sensors again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If all are still active– end of maze reached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125"/>
            <a:ext cx="8839200" cy="474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